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3B3E2A-728C-468F-8B6E-1508D22E8C79}" type="datetimeFigureOut">
              <a:rPr lang="da-DK" smtClean="0"/>
              <a:pPr/>
              <a:t>20-09-2010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C92C75-7CCA-417F-A769-5456F28A1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858000" cy="2304256"/>
          </a:xfrm>
        </p:spPr>
        <p:txBody>
          <a:bodyPr>
            <a:noAutofit/>
          </a:bodyPr>
          <a:lstStyle/>
          <a:p>
            <a:r>
              <a:rPr lang="da-DK" sz="7200" dirty="0" err="1" smtClean="0"/>
              <a:t>Fritrumsprofil</a:t>
            </a:r>
            <a:r>
              <a:rPr lang="da-DK" sz="7200" dirty="0" smtClean="0"/>
              <a:t> og sikkerhedszoner </a:t>
            </a:r>
            <a:endParaRPr lang="da-DK" sz="72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7406640" cy="2448272"/>
          </a:xfrm>
        </p:spPr>
        <p:txBody>
          <a:bodyPr/>
          <a:lstStyle/>
          <a:p>
            <a:r>
              <a:rPr lang="da-DK" dirty="0" smtClean="0"/>
              <a:t>Halvdagspræsentationsseminar</a:t>
            </a:r>
          </a:p>
          <a:p>
            <a:r>
              <a:rPr lang="da-DK" dirty="0" smtClean="0"/>
              <a:t>21/9-2010</a:t>
            </a:r>
          </a:p>
          <a:p>
            <a:r>
              <a:rPr lang="da-DK" dirty="0" smtClean="0"/>
              <a:t>Af Peter Nielsen</a:t>
            </a:r>
          </a:p>
          <a:p>
            <a:endParaRPr lang="da-DK" dirty="0" smtClean="0"/>
          </a:p>
          <a:p>
            <a:r>
              <a:rPr lang="da-DK" sz="1800" dirty="0" smtClean="0"/>
              <a:t>Kilde: </a:t>
            </a:r>
            <a:r>
              <a:rPr lang="da-DK" sz="1800" dirty="0" smtClean="0"/>
              <a:t> Tværprofiler, trafikarealer land, hæfte 3</a:t>
            </a:r>
            <a:endParaRPr lang="da-D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Yderzoner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81" t="17500" r="25188" b="29301"/>
          <a:stretch>
            <a:fillRect/>
          </a:stretch>
        </p:blipFill>
        <p:spPr bwMode="auto">
          <a:xfrm>
            <a:off x="1403648" y="1556792"/>
            <a:ext cx="7128792" cy="440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Pladsbehov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Bevægelsesprofil</a:t>
            </a:r>
          </a:p>
          <a:p>
            <a:pPr lvl="1"/>
            <a:r>
              <a:rPr lang="da-DK" dirty="0" smtClean="0"/>
              <a:t>Det dimensionsgivende køretøjs dimensioner</a:t>
            </a:r>
          </a:p>
          <a:p>
            <a:pPr lvl="1"/>
            <a:r>
              <a:rPr lang="da-DK" dirty="0" smtClean="0"/>
              <a:t>Bevægelsesspillerummet</a:t>
            </a:r>
          </a:p>
          <a:p>
            <a:r>
              <a:rPr lang="da-DK" dirty="0" smtClean="0"/>
              <a:t> </a:t>
            </a:r>
            <a:r>
              <a:rPr lang="da-DK" dirty="0" err="1" smtClean="0"/>
              <a:t>Fritrumsprofil</a:t>
            </a:r>
            <a:endParaRPr lang="da-DK" dirty="0" smtClean="0"/>
          </a:p>
          <a:p>
            <a:pPr lvl="1"/>
            <a:r>
              <a:rPr lang="da-DK" dirty="0" smtClean="0"/>
              <a:t>Bevægelsesprofilet</a:t>
            </a:r>
          </a:p>
          <a:p>
            <a:pPr lvl="1"/>
            <a:r>
              <a:rPr lang="da-DK" dirty="0" smtClean="0"/>
              <a:t>En vejledende objektafstand</a:t>
            </a:r>
          </a:p>
          <a:p>
            <a:r>
              <a:rPr lang="da-DK" dirty="0" smtClean="0"/>
              <a:t> Yderzoner</a:t>
            </a:r>
          </a:p>
          <a:p>
            <a:pPr lvl="1"/>
            <a:r>
              <a:rPr lang="da-DK" dirty="0" err="1" smtClean="0"/>
              <a:t>Nødzone</a:t>
            </a:r>
            <a:endParaRPr lang="da-DK" dirty="0" smtClean="0"/>
          </a:p>
          <a:p>
            <a:pPr lvl="1"/>
            <a:r>
              <a:rPr lang="da-DK" dirty="0" smtClean="0"/>
              <a:t>Oversigtszone</a:t>
            </a:r>
          </a:p>
          <a:p>
            <a:pPr lvl="1"/>
            <a:r>
              <a:rPr lang="da-DK" dirty="0" smtClean="0"/>
              <a:t>Sikkerhedszone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Bevægelsesprofiler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987" t="14000" r="25188" b="17401"/>
          <a:stretch>
            <a:fillRect/>
          </a:stretch>
        </p:blipFill>
        <p:spPr bwMode="auto">
          <a:xfrm>
            <a:off x="1691680" y="1340768"/>
            <a:ext cx="6552728" cy="51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Bevægelsesspillerum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Bevægelsesspillerummet afhænger meget af restbredden, dvs. køresporsbredden minus </a:t>
            </a:r>
            <a:r>
              <a:rPr lang="da-DK" dirty="0" err="1" smtClean="0"/>
              <a:t>køretøjsbredden</a:t>
            </a:r>
            <a:r>
              <a:rPr lang="da-DK" dirty="0" smtClean="0"/>
              <a:t>.</a:t>
            </a:r>
          </a:p>
          <a:p>
            <a:r>
              <a:rPr lang="da-DK" dirty="0" smtClean="0"/>
              <a:t>Lidt plads </a:t>
            </a:r>
            <a:r>
              <a:rPr lang="da-DK" dirty="0" smtClean="0">
                <a:sym typeface="Wingdings" pitchFamily="2" charset="2"/>
              </a:rPr>
              <a:t> krampeagtige styrebevægelser  stor afvigelse fra ret </a:t>
            </a:r>
            <a:r>
              <a:rPr lang="da-DK" dirty="0" err="1" smtClean="0">
                <a:sym typeface="Wingdings" pitchFamily="2" charset="2"/>
              </a:rPr>
              <a:t>linie</a:t>
            </a:r>
            <a:endParaRPr lang="da-DK" dirty="0" smtClean="0">
              <a:sym typeface="Wingdings" pitchFamily="2" charset="2"/>
            </a:endParaRPr>
          </a:p>
          <a:p>
            <a:r>
              <a:rPr lang="da-DK" dirty="0" smtClean="0">
                <a:sym typeface="Wingdings" pitchFamily="2" charset="2"/>
              </a:rPr>
              <a:t>Meget plads  samme resultat  pga. førerens uopmærksomhed</a:t>
            </a:r>
          </a:p>
          <a:p>
            <a:r>
              <a:rPr lang="da-DK" dirty="0" smtClean="0">
                <a:sym typeface="Wingdings" pitchFamily="2" charset="2"/>
              </a:rPr>
              <a:t>Optimal restbredde for personbiler er 1,10 -1,60 meter</a:t>
            </a:r>
          </a:p>
          <a:p>
            <a:pPr lvl="1"/>
            <a:r>
              <a:rPr lang="da-DK" dirty="0" smtClean="0"/>
              <a:t>Restbredde = 1,60 m </a:t>
            </a:r>
            <a:r>
              <a:rPr lang="da-DK" dirty="0" smtClean="0">
                <a:sym typeface="Wingdings" pitchFamily="2" charset="2"/>
              </a:rPr>
              <a:t> V</a:t>
            </a:r>
            <a:r>
              <a:rPr lang="da-DK" baseline="-25000" dirty="0" smtClean="0">
                <a:sym typeface="Wingdings" pitchFamily="2" charset="2"/>
              </a:rPr>
              <a:t>85%</a:t>
            </a:r>
            <a:r>
              <a:rPr lang="da-DK" dirty="0" smtClean="0">
                <a:sym typeface="Wingdings" pitchFamily="2" charset="2"/>
              </a:rPr>
              <a:t> = 120 km/t</a:t>
            </a:r>
          </a:p>
          <a:p>
            <a:pPr lvl="1"/>
            <a:r>
              <a:rPr lang="da-DK" dirty="0" smtClean="0"/>
              <a:t>Restbredde = 1,10 m </a:t>
            </a:r>
            <a:r>
              <a:rPr lang="da-DK" dirty="0" smtClean="0">
                <a:sym typeface="Wingdings" pitchFamily="2" charset="2"/>
              </a:rPr>
              <a:t> V</a:t>
            </a:r>
            <a:r>
              <a:rPr lang="da-DK" baseline="-25000" dirty="0" smtClean="0">
                <a:sym typeface="Wingdings" pitchFamily="2" charset="2"/>
              </a:rPr>
              <a:t>85%</a:t>
            </a:r>
            <a:r>
              <a:rPr lang="da-DK" dirty="0" smtClean="0">
                <a:sym typeface="Wingdings" pitchFamily="2" charset="2"/>
              </a:rPr>
              <a:t> = 90 km/t</a:t>
            </a:r>
          </a:p>
          <a:p>
            <a:r>
              <a:rPr lang="da-DK" dirty="0" smtClean="0">
                <a:sym typeface="Wingdings" pitchFamily="2" charset="2"/>
              </a:rPr>
              <a:t>Lastbiler = mere kørselserfaring  mindre restbredde</a:t>
            </a:r>
          </a:p>
          <a:p>
            <a:pPr lvl="1"/>
            <a:r>
              <a:rPr lang="da-DK" dirty="0" smtClean="0"/>
              <a:t>Restbredde = 0,60 m </a:t>
            </a:r>
            <a:r>
              <a:rPr lang="da-DK" dirty="0" smtClean="0">
                <a:sym typeface="Wingdings" pitchFamily="2" charset="2"/>
              </a:rPr>
              <a:t> V</a:t>
            </a:r>
            <a:r>
              <a:rPr lang="da-DK" baseline="-25000" dirty="0" smtClean="0">
                <a:sym typeface="Wingdings" pitchFamily="2" charset="2"/>
              </a:rPr>
              <a:t>85%</a:t>
            </a:r>
            <a:r>
              <a:rPr lang="da-DK" dirty="0" smtClean="0">
                <a:sym typeface="Wingdings" pitchFamily="2" charset="2"/>
              </a:rPr>
              <a:t> = 80 km/t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Fritrumsprofiler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987" t="10500" r="24401" b="12501"/>
          <a:stretch>
            <a:fillRect/>
          </a:stretch>
        </p:blipFill>
        <p:spPr bwMode="auto">
          <a:xfrm>
            <a:off x="1547664" y="1196752"/>
            <a:ext cx="6336704" cy="553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Objektafstand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Afhængig af hastighed, kørselserfaring og risikoaccept</a:t>
            </a:r>
          </a:p>
          <a:p>
            <a:r>
              <a:rPr lang="da-DK" dirty="0" smtClean="0"/>
              <a:t>Lodret</a:t>
            </a:r>
          </a:p>
          <a:p>
            <a:pPr lvl="1"/>
            <a:r>
              <a:rPr lang="da-DK" dirty="0" smtClean="0"/>
              <a:t>Almindelig bro </a:t>
            </a:r>
            <a:r>
              <a:rPr lang="da-DK" dirty="0" smtClean="0">
                <a:sym typeface="Wingdings" pitchFamily="2" charset="2"/>
              </a:rPr>
              <a:t> højde </a:t>
            </a:r>
            <a:r>
              <a:rPr lang="da-DK" dirty="0" smtClean="0">
                <a:sym typeface="Wingdings" pitchFamily="2" charset="2"/>
              </a:rPr>
              <a:t>4,63 </a:t>
            </a:r>
            <a:r>
              <a:rPr lang="da-DK" dirty="0" smtClean="0">
                <a:sym typeface="Wingdings" pitchFamily="2" charset="2"/>
              </a:rPr>
              <a:t>m</a:t>
            </a:r>
            <a:endParaRPr lang="da-DK" dirty="0" smtClean="0"/>
          </a:p>
          <a:p>
            <a:pPr lvl="2"/>
            <a:r>
              <a:rPr lang="da-DK" dirty="0" err="1" smtClean="0"/>
              <a:t>Maks</a:t>
            </a:r>
            <a:r>
              <a:rPr lang="da-DK" dirty="0" smtClean="0"/>
              <a:t> </a:t>
            </a:r>
            <a:r>
              <a:rPr lang="da-DK" dirty="0" err="1" smtClean="0"/>
              <a:t>køretøjshøjde</a:t>
            </a:r>
            <a:r>
              <a:rPr lang="da-DK" dirty="0" smtClean="0"/>
              <a:t>		4,00 m</a:t>
            </a:r>
          </a:p>
          <a:p>
            <a:pPr lvl="2"/>
            <a:r>
              <a:rPr lang="da-DK" dirty="0" smtClean="0"/>
              <a:t>Lodret bevægelsesspillerum	0,25 m</a:t>
            </a:r>
          </a:p>
          <a:p>
            <a:pPr lvl="2"/>
            <a:r>
              <a:rPr lang="da-DK" dirty="0" smtClean="0"/>
              <a:t>Lodret objektafstand		0,25 m</a:t>
            </a:r>
          </a:p>
          <a:p>
            <a:pPr lvl="2"/>
            <a:r>
              <a:rPr lang="da-DK" dirty="0" smtClean="0"/>
              <a:t>Tillæg			0,13 m</a:t>
            </a:r>
          </a:p>
          <a:p>
            <a:pPr lvl="1"/>
            <a:r>
              <a:rPr lang="da-DK" dirty="0" err="1" smtClean="0"/>
              <a:t>Stibro</a:t>
            </a:r>
            <a:r>
              <a:rPr lang="da-DK" dirty="0" smtClean="0"/>
              <a:t> </a:t>
            </a:r>
            <a:r>
              <a:rPr lang="da-DK" dirty="0" smtClean="0">
                <a:sym typeface="Wingdings" pitchFamily="2" charset="2"/>
              </a:rPr>
              <a:t> højde 5,00 m</a:t>
            </a:r>
          </a:p>
          <a:p>
            <a:pPr lvl="1"/>
            <a:r>
              <a:rPr lang="da-DK" dirty="0" smtClean="0">
                <a:sym typeface="Wingdings" pitchFamily="2" charset="2"/>
              </a:rPr>
              <a:t>Strømførende dele, signaler og tavleportaler  højde 5,00 m</a:t>
            </a:r>
          </a:p>
          <a:p>
            <a:r>
              <a:rPr lang="da-DK" dirty="0" smtClean="0">
                <a:sym typeface="Wingdings" pitchFamily="2" charset="2"/>
              </a:rPr>
              <a:t>Vandret</a:t>
            </a:r>
          </a:p>
          <a:p>
            <a:pPr lvl="1"/>
            <a:r>
              <a:rPr lang="da-DK" dirty="0" err="1" smtClean="0">
                <a:sym typeface="Wingdings" pitchFamily="2" charset="2"/>
              </a:rPr>
              <a:t>Billistens</a:t>
            </a:r>
            <a:r>
              <a:rPr lang="da-DK" dirty="0" smtClean="0">
                <a:sym typeface="Wingdings" pitchFamily="2" charset="2"/>
              </a:rPr>
              <a:t> valg af objektafstand afhænger af</a:t>
            </a:r>
          </a:p>
          <a:p>
            <a:pPr lvl="2"/>
            <a:r>
              <a:rPr lang="da-DK" dirty="0" smtClean="0">
                <a:sym typeface="Wingdings" pitchFamily="2" charset="2"/>
              </a:rPr>
              <a:t>Højere hastighed  større objektafstand</a:t>
            </a:r>
          </a:p>
          <a:p>
            <a:pPr lvl="2"/>
            <a:r>
              <a:rPr lang="da-DK" dirty="0" smtClean="0">
                <a:sym typeface="Wingdings" pitchFamily="2" charset="2"/>
              </a:rPr>
              <a:t>Kontinuerligt objekt  mindre objektfrygt end enkeltstående </a:t>
            </a:r>
            <a:r>
              <a:rPr lang="da-DK" dirty="0" err="1" smtClean="0">
                <a:sym typeface="Wingdings" pitchFamily="2" charset="2"/>
              </a:rPr>
              <a:t>ganstand</a:t>
            </a:r>
            <a:endParaRPr lang="da-DK" dirty="0" smtClean="0">
              <a:sym typeface="Wingdings" pitchFamily="2" charset="2"/>
            </a:endParaRPr>
          </a:p>
          <a:p>
            <a:pPr lvl="2"/>
            <a:r>
              <a:rPr lang="da-DK" dirty="0" smtClean="0">
                <a:sym typeface="Wingdings" pitchFamily="2" charset="2"/>
              </a:rPr>
              <a:t>Massiv </a:t>
            </a:r>
            <a:r>
              <a:rPr lang="da-DK" dirty="0" err="1" smtClean="0">
                <a:sym typeface="Wingdings" pitchFamily="2" charset="2"/>
              </a:rPr>
              <a:t>beton-brosøjle</a:t>
            </a:r>
            <a:r>
              <a:rPr lang="da-DK" dirty="0" smtClean="0">
                <a:sym typeface="Wingdings" pitchFamily="2" charset="2"/>
              </a:rPr>
              <a:t>  mere objektfrygt end f.eks. færdselstavle</a:t>
            </a:r>
          </a:p>
          <a:p>
            <a:r>
              <a:rPr lang="da-DK" dirty="0" smtClean="0">
                <a:sym typeface="Wingdings" pitchFamily="2" charset="2"/>
              </a:rPr>
              <a:t>Trafikafvikling</a:t>
            </a:r>
          </a:p>
          <a:p>
            <a:r>
              <a:rPr lang="da-DK" dirty="0" smtClean="0">
                <a:sym typeface="Wingdings" pitchFamily="2" charset="2"/>
              </a:rPr>
              <a:t>Trafiksikkerhed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Yderzoner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err="1" smtClean="0"/>
              <a:t>Nødzone</a:t>
            </a:r>
            <a:endParaRPr lang="da-DK" dirty="0" smtClean="0"/>
          </a:p>
          <a:p>
            <a:pPr lvl="1"/>
            <a:r>
              <a:rPr lang="da-DK" dirty="0" smtClean="0"/>
              <a:t>Tilstrækkeligt plads til at et køretøj kan anbringes udenfor trafikstrømmen</a:t>
            </a:r>
          </a:p>
          <a:p>
            <a:pPr lvl="1"/>
            <a:r>
              <a:rPr lang="da-DK" dirty="0" smtClean="0"/>
              <a:t>Bredde = 2,55 m (0,30 m </a:t>
            </a:r>
            <a:r>
              <a:rPr lang="da-DK" dirty="0" err="1" smtClean="0"/>
              <a:t>kantlinie</a:t>
            </a:r>
            <a:r>
              <a:rPr lang="da-DK" dirty="0" smtClean="0"/>
              <a:t> + 0,50 m udstigningsplads + 1,75 m </a:t>
            </a:r>
            <a:r>
              <a:rPr lang="da-DK" dirty="0" err="1" smtClean="0"/>
              <a:t>køretøjsbredde</a:t>
            </a:r>
            <a:r>
              <a:rPr lang="da-DK" dirty="0" smtClean="0"/>
              <a:t>)</a:t>
            </a:r>
          </a:p>
          <a:p>
            <a:pPr lvl="1"/>
            <a:r>
              <a:rPr lang="da-DK" dirty="0" smtClean="0"/>
              <a:t>Krævet bredde ved lastbil = 3,35 m</a:t>
            </a:r>
          </a:p>
          <a:p>
            <a:pPr lvl="1"/>
            <a:r>
              <a:rPr lang="da-DK" dirty="0" smtClean="0"/>
              <a:t>Ingen faste genstande, men med undtagelser</a:t>
            </a:r>
          </a:p>
          <a:p>
            <a:pPr lvl="1"/>
            <a:r>
              <a:rPr lang="da-DK" dirty="0" smtClean="0"/>
              <a:t>Tilstrækkelig bæreevne </a:t>
            </a:r>
          </a:p>
          <a:p>
            <a:r>
              <a:rPr lang="da-DK" dirty="0" smtClean="0"/>
              <a:t>Oversigtszone</a:t>
            </a:r>
          </a:p>
          <a:p>
            <a:r>
              <a:rPr lang="da-DK" dirty="0" smtClean="0"/>
              <a:t>Sikkerhedszone</a:t>
            </a:r>
          </a:p>
          <a:p>
            <a:pPr lvl="1"/>
            <a:r>
              <a:rPr lang="da-DK" dirty="0" smtClean="0"/>
              <a:t>Genvinde kontrol over køretøj</a:t>
            </a:r>
          </a:p>
          <a:p>
            <a:pPr lvl="1"/>
            <a:r>
              <a:rPr lang="da-DK" dirty="0" smtClean="0"/>
              <a:t>Helst undgå ikke eftergivelige genstande</a:t>
            </a:r>
          </a:p>
          <a:p>
            <a:pPr lvl="1"/>
            <a:r>
              <a:rPr lang="da-DK" dirty="0" smtClean="0"/>
              <a:t>Bedst som del af vejarealet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Sikkerhedszoner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149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Krav til bredde af sikkerhedszone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981" t="24500" r="25976" b="16834"/>
          <a:stretch>
            <a:fillRect/>
          </a:stretch>
        </p:blipFill>
        <p:spPr bwMode="auto">
          <a:xfrm>
            <a:off x="1907704" y="1266276"/>
            <a:ext cx="4896544" cy="461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Sikkerhedszoner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981" t="20300" r="25582" b="33984"/>
          <a:stretch>
            <a:fillRect/>
          </a:stretch>
        </p:blipFill>
        <p:spPr bwMode="auto">
          <a:xfrm>
            <a:off x="1259632" y="1556792"/>
            <a:ext cx="6480720" cy="47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92280" y="1447800"/>
            <a:ext cx="1841408" cy="4800600"/>
          </a:xfrm>
        </p:spPr>
        <p:txBody>
          <a:bodyPr>
            <a:normAutofit/>
          </a:bodyPr>
          <a:lstStyle/>
          <a:p>
            <a:r>
              <a:rPr lang="da-DK" sz="1600" dirty="0" smtClean="0"/>
              <a:t>K: kørespor</a:t>
            </a:r>
          </a:p>
          <a:p>
            <a:r>
              <a:rPr lang="da-DK" sz="1600" dirty="0" smtClean="0"/>
              <a:t>X: kantbane</a:t>
            </a:r>
          </a:p>
          <a:p>
            <a:r>
              <a:rPr lang="da-DK" sz="1600" dirty="0" smtClean="0"/>
              <a:t>N: Nødspor</a:t>
            </a:r>
          </a:p>
          <a:p>
            <a:r>
              <a:rPr lang="da-DK" sz="1600" dirty="0" smtClean="0"/>
              <a:t>Y: Yderrabat</a:t>
            </a:r>
          </a:p>
          <a:p>
            <a:endParaRPr lang="da-DK" sz="1600" dirty="0" smtClean="0"/>
          </a:p>
          <a:p>
            <a:r>
              <a:rPr lang="da-DK" sz="1600" dirty="0" smtClean="0"/>
              <a:t>Hvis:  a ≤ 2 </a:t>
            </a:r>
            <a:r>
              <a:rPr lang="da-DK" sz="1600" dirty="0" smtClean="0">
                <a:sym typeface="Wingdings" pitchFamily="2" charset="2"/>
              </a:rPr>
              <a:t> autoværn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mbusfletværk">
  <a:themeElements>
    <a:clrScheme name="Bambusfletværk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ambusfletvær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1771</TotalTime>
  <Words>222</Words>
  <Application>Microsoft Office PowerPoint</Application>
  <PresentationFormat>Skærmshow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Bambusfletværk</vt:lpstr>
      <vt:lpstr>Fritrumsprofil og sikkerhedszoner </vt:lpstr>
      <vt:lpstr>Pladsbehov</vt:lpstr>
      <vt:lpstr>Bevægelsesprofiler</vt:lpstr>
      <vt:lpstr>Bevægelsesspillerum</vt:lpstr>
      <vt:lpstr>Fritrumsprofiler</vt:lpstr>
      <vt:lpstr>Objektafstand</vt:lpstr>
      <vt:lpstr>Yderzoner</vt:lpstr>
      <vt:lpstr>Sikkerhedszoner</vt:lpstr>
      <vt:lpstr>Sikkerhedszoner</vt:lpstr>
      <vt:lpstr>Yderzoner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Fritrumsprofil og sikkerhedszoner </dc:title>
  <dc:creator>Peter</dc:creator>
  <cp:lastModifiedBy>Peter</cp:lastModifiedBy>
  <cp:revision>29</cp:revision>
  <dcterms:created xsi:type="dcterms:W3CDTF">2010-09-16T19:15:56Z</dcterms:created>
  <dcterms:modified xsi:type="dcterms:W3CDTF">2010-09-20T14:52:36Z</dcterms:modified>
</cp:coreProperties>
</file>